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6" r:id="rId5"/>
    <p:sldId id="260" r:id="rId6"/>
    <p:sldId id="267" r:id="rId7"/>
    <p:sldId id="268" r:id="rId8"/>
    <p:sldId id="258" r:id="rId9"/>
    <p:sldId id="263" r:id="rId10"/>
    <p:sldId id="259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21BE2-42B8-4825-B5A4-737F007AE154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57A-754B-4194-B6BC-D8B08DBA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7" name="Рисунок 6" descr="SDC118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66"/>
            <a:ext cx="657229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85852" y="428605"/>
            <a:ext cx="6572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Детское объединение</a:t>
            </a:r>
          </a:p>
          <a:p>
            <a:pPr algn="ctr"/>
            <a:r>
              <a:rPr lang="ru-RU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ПИОНЕР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28860" y="5643578"/>
            <a:ext cx="4714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работает в нашей школе 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2008 года.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440" t="11905" r="4762" b="12698"/>
          <a:stretch>
            <a:fillRect/>
          </a:stretch>
        </p:blipFill>
        <p:spPr bwMode="auto">
          <a:xfrm>
            <a:off x="1357290" y="1214422"/>
            <a:ext cx="3286148" cy="2116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142984"/>
            <a:ext cx="2534136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143380"/>
            <a:ext cx="3357586" cy="2450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28860" y="428604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Не забываем мы и малышей. 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3357562"/>
            <a:ext cx="314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Акция 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«ИГРУШКА»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214942" y="4500570"/>
            <a:ext cx="39290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раздник, посвященный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Дню защиты детей.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928802"/>
            <a:ext cx="44083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Будем первыми везде: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 в учёбе, отдыхе, труде!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0270"/>
          <a:stretch>
            <a:fillRect/>
          </a:stretch>
        </p:blipFill>
        <p:spPr bwMode="auto">
          <a:xfrm>
            <a:off x="1000100" y="3429000"/>
            <a:ext cx="2809895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66"/>
            <a:ext cx="3236375" cy="2427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b="3030"/>
          <a:stretch>
            <a:fillRect/>
          </a:stretch>
        </p:blipFill>
        <p:spPr bwMode="auto">
          <a:xfrm>
            <a:off x="4572000" y="3214686"/>
            <a:ext cx="3951686" cy="2771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357166"/>
            <a:ext cx="48577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Пионер – это первый, первый во всем. Мы стремимся быть лучшими и следуем девизу: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66"/>
            <a:ext cx="5225038" cy="38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4500570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Наша школа носит имя Героя Советского Союза Краснова Виктора Михайловича.  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   Военно-патриотическому воспитанию в нашем объединении уделяется большое внимание. 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Военно-патриотическая   работа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SDC1285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857232"/>
            <a:ext cx="5312632" cy="4227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5429264"/>
            <a:ext cx="8715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   Мы участвуем в митингах, посвященных Дню Победы, возлагаем цветы к памятнику погибшим воинам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7"/>
            <a:ext cx="475214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857496"/>
            <a:ext cx="4572000" cy="3701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2066" y="714356"/>
            <a:ext cx="3929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Участвуем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в уроках Мужества, которые ежегодно проводятся в нашей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школе.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4" name="Picture 3" descr="C:\Users\Галина\Desktop\Фотки\Фото для адм\Новая папка (3)\SDC12878.JPG"/>
          <p:cNvPicPr>
            <a:picLocks noChangeAspect="1" noChangeArrowheads="1"/>
          </p:cNvPicPr>
          <p:nvPr/>
        </p:nvPicPr>
        <p:blipFill>
          <a:blip r:embed="rId3" cstate="print"/>
          <a:srcRect l="34010" t="29340" r="41426" b="43118"/>
          <a:stretch>
            <a:fillRect/>
          </a:stretch>
        </p:blipFill>
        <p:spPr bwMode="auto">
          <a:xfrm>
            <a:off x="1714480" y="500042"/>
            <a:ext cx="5858157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5715016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летнем оздоровительном лагере традиционно проводится военно-патриотическая игра «Зарница».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357562"/>
            <a:ext cx="3738589" cy="2803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71670" y="357166"/>
            <a:ext cx="6033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Экологическая работа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C:\Users\Галина\Desktop\SDC137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86"/>
            <a:ext cx="3539199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1214422"/>
            <a:ext cx="8715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Экологическое воспитание – приоритетное направление работы  нашей школы. Мы участвуем в различных школьных экологических акциях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«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Посади дерево»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643050"/>
            <a:ext cx="5376597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857232"/>
            <a:ext cx="4102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Акция «Чистый лес» 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3456384" cy="3518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285860"/>
            <a:ext cx="2483768" cy="4603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357166"/>
            <a:ext cx="7715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экологическом конкурсе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«Эко-мир-2012» </a:t>
            </a:r>
          </a:p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все наши работы заняли </a:t>
            </a:r>
          </a:p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призовые места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се картинки\Шаблоны на школьную тему\Фоны 5\GE110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19642"/>
          <a:stretch>
            <a:fillRect/>
          </a:stretch>
        </p:blipFill>
        <p:spPr bwMode="auto">
          <a:xfrm>
            <a:off x="4572000" y="357166"/>
            <a:ext cx="4357718" cy="3179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2"/>
            <a:ext cx="4338638" cy="3361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857232"/>
            <a:ext cx="4643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Операция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  «Ветеран»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 в рамках акции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 «Весенняя неделя добра»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72066" y="3857628"/>
            <a:ext cx="4357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Наше детское объединение занимается тимуровской работой. За каждым отрядом закреплены пожилые люди,  которым нужна наша помощь.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200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User</cp:lastModifiedBy>
  <cp:revision>23</cp:revision>
  <dcterms:created xsi:type="dcterms:W3CDTF">2012-10-24T07:07:33Z</dcterms:created>
  <dcterms:modified xsi:type="dcterms:W3CDTF">2012-11-21T19:08:47Z</dcterms:modified>
</cp:coreProperties>
</file>